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nnon Stewart" initials="" lastIdx="2" clrIdx="0"/>
  <p:cmAuthor id="1" name="Gail Hardwick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CFDF786-E290-4786-969F-54F643B84E6C}">
  <a:tblStyle styleId="{ECFDF786-E290-4786-969F-54F643B84E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20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7896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Food menu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Pictures of tybee site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Pics of tybee site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FAQ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hyperlink" Target="https://www.youtube.com/watch?v=YqkDTh5bVpA" TargetMode="External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hyperlink" Target="https://docs.google.com/document/d/1JUcgm5bZmmxxHd-0TraNcbvIb-wzjFfwQ2W76BbzBzo/edit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6" Type="http://schemas.openxmlformats.org/officeDocument/2006/relationships/hyperlink" Target="http://www.burton4h.org/ee/special_menu.html" TargetMode="External"/><Relationship Id="rId7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hyperlink" Target="http://www.burton4h.org/ee/facilities.html" TargetMode="External"/><Relationship Id="rId11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 b="1" dirty="0"/>
              <a:t>Tybee Field Study </a:t>
            </a:r>
            <a:r>
              <a:rPr lang="en" sz="3600" b="1" dirty="0" smtClean="0"/>
              <a:t>201</a:t>
            </a:r>
            <a:r>
              <a:rPr lang="en-US" sz="3600" b="1" smtClean="0"/>
              <a:t>9</a:t>
            </a:r>
            <a:endParaRPr lang="en" sz="3600" b="1"/>
          </a:p>
        </p:txBody>
      </p:sp>
      <p:pic>
        <p:nvPicPr>
          <p:cNvPr id="64" name="Shape 64" descr="Burton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2900" y="1249350"/>
            <a:ext cx="6338199" cy="38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900" y="465401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204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551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/>
              <a:t>FAQ Continued….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b="1" dirty="0"/>
              <a:t>7. </a:t>
            </a:r>
            <a:r>
              <a:rPr lang="en" sz="1400" b="1" dirty="0">
                <a:latin typeface="Arial"/>
                <a:ea typeface="Arial"/>
                <a:cs typeface="Arial"/>
                <a:sym typeface="Arial"/>
              </a:rPr>
              <a:t>Should my child bring snacks?</a:t>
            </a:r>
          </a:p>
          <a:p>
            <a:pPr marL="457200" lvl="0" indent="0">
              <a:spcBef>
                <a:spcPts val="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No, you do not need to send additional snacks/ food. Snacks will be supplied on the bus trip to   Tybee and the return trip back. 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/>
              <a:t>8. Can my child choose their dorm or dorm mates?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</a:t>
            </a:r>
            <a:r>
              <a:rPr lang="en" sz="1400" dirty="0"/>
              <a:t>No, those decisions are made by the teachers based on space</a:t>
            </a:r>
            <a:r>
              <a:rPr lang="en" sz="1400" dirty="0" smtClean="0"/>
              <a:t>.</a:t>
            </a:r>
            <a:endParaRPr lang="en" sz="1400" dirty="0"/>
          </a:p>
          <a:p>
            <a:pPr lvl="0">
              <a:spcBef>
                <a:spcPts val="0"/>
              </a:spcBef>
              <a:buNone/>
            </a:pPr>
            <a:r>
              <a:rPr lang="en" sz="1400" b="1" dirty="0"/>
              <a:t>9. What if I have other questions related to the trip?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/>
              <a:t>	Contact your child’s teacher by </a:t>
            </a:r>
            <a:r>
              <a:rPr lang="en" sz="1400" dirty="0" smtClean="0"/>
              <a:t>email</a:t>
            </a:r>
            <a:r>
              <a:rPr lang="en-US" sz="1400" dirty="0" smtClean="0"/>
              <a:t>.</a:t>
            </a:r>
            <a:endParaRPr lang="en" sz="1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900" y="22942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3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/>
              <a:t>5th grade Tybee Experience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87900" y="1479250"/>
            <a:ext cx="8368200" cy="3664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Each year, Decatur's 4/5 Academy sends the entire 5th grade on a 3-day Intensive Ecology Field Study to Tybee Island. The field study is led by guides under the supervision of the UGA Dept. of Biology &amp; Ecology, and is held at the Burton 4-H Center. The Burton 4-H Center Environmental Education Program is administered by the University of Georgia Cooperative Extension.</a:t>
            </a:r>
          </a:p>
          <a:p>
            <a:pPr lvl="0">
              <a:spcBef>
                <a:spcPts val="0"/>
              </a:spcBef>
              <a:buNone/>
            </a:pPr>
            <a:r>
              <a:rPr lang="en" sz="13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While at Tybee, students receive hands on instruction that correlates to several of our life and physical science standards.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Arial"/>
            </a:pPr>
            <a:r>
              <a:rPr lang="en" sz="13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Landforms of Georgia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Arial"/>
            </a:pPr>
            <a:r>
              <a:rPr lang="en" sz="13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Effects of constructive forces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Arial"/>
            </a:pPr>
            <a:r>
              <a:rPr lang="en" sz="13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Effects of destructive forces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100000"/>
              <a:buFont typeface="Arial"/>
            </a:pPr>
            <a:r>
              <a:rPr lang="en" sz="13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Classification of organisms		   Click on the link below  to learn more!</a:t>
            </a:r>
          </a:p>
          <a:p>
            <a:pPr marL="457200" lvl="0" indent="-311150" rtl="0">
              <a:spcBef>
                <a:spcPts val="0"/>
              </a:spcBef>
              <a:buClr>
                <a:srgbClr val="F3F3F3"/>
              </a:buClr>
              <a:buSzPct val="100000"/>
              <a:buFont typeface="Arial"/>
            </a:pPr>
            <a:r>
              <a:rPr lang="en" sz="1300" b="1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Cells and microorganisms</a:t>
            </a:r>
          </a:p>
          <a:p>
            <a:pPr lvl="0">
              <a:spcBef>
                <a:spcPts val="0"/>
              </a:spcBef>
              <a:buNone/>
            </a:pPr>
            <a:endParaRPr sz="1300" b="1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sz="1400" b="1">
              <a:solidFill>
                <a:srgbClr val="FFFFFF"/>
              </a:solidFill>
            </a:endParaRPr>
          </a:p>
        </p:txBody>
      </p:sp>
      <p:sp>
        <p:nvSpPr>
          <p:cNvPr id="71" name="Shape 71"/>
          <p:cNvSpPr txBox="1"/>
          <p:nvPr/>
        </p:nvSpPr>
        <p:spPr>
          <a:xfrm>
            <a:off x="3746500" y="4206175"/>
            <a:ext cx="4878900" cy="6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4H Burton Center Tybee Experience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316" y="710614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570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56842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 dirty="0"/>
              <a:t>Interested in being a chaperone?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87900" y="1344681"/>
            <a:ext cx="8368200" cy="307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 sz="2400" b="1" u="sng" dirty="0"/>
              <a:t>Chaperone cost $</a:t>
            </a:r>
            <a:r>
              <a:rPr lang="en" sz="2400" b="1" u="sng" dirty="0" smtClean="0"/>
              <a:t>125</a:t>
            </a:r>
            <a:r>
              <a:rPr lang="en-US" sz="2400" b="1" u="sng" dirty="0" smtClean="0"/>
              <a:t> + $50 Background Check</a:t>
            </a:r>
            <a:endParaRPr lang="en" sz="2400" b="1" u="sng" dirty="0"/>
          </a:p>
          <a:p>
            <a:pPr lvl="0">
              <a:spcBef>
                <a:spcPts val="0"/>
              </a:spcBef>
              <a:buNone/>
            </a:pPr>
            <a:r>
              <a:rPr lang="en" sz="2400" b="1" dirty="0" smtClean="0"/>
              <a:t>Duties</a:t>
            </a:r>
            <a:r>
              <a:rPr lang="en" sz="2400" b="1" dirty="0"/>
              <a:t>: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--</a:t>
            </a:r>
            <a:r>
              <a:rPr lang="en" dirty="0"/>
              <a:t>Supervise the students during the learning experiences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-Join in with the students during the classes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-Monitor the behavior of students and redirect when necessary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-Monitor the students in the dorms during the day and night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-Learn something and enjoy yourselves!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075" y="145870"/>
            <a:ext cx="312155" cy="31215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50000">
    <p:sndAc>
      <p:endSnd/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What do I bring to Tybee?</a:t>
            </a: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 u="sng">
                <a:solidFill>
                  <a:schemeClr val="hlink"/>
                </a:solidFill>
                <a:hlinkClick r:id="rId5"/>
              </a:rPr>
              <a:t>Tybee packing checklist</a:t>
            </a:r>
          </a:p>
        </p:txBody>
      </p:sp>
      <p:pic>
        <p:nvPicPr>
          <p:cNvPr id="91" name="Shape 91" descr="Screen Shot 2017-08-30 at 1.36.37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37599">
            <a:off x="645168" y="2605129"/>
            <a:ext cx="1741862" cy="133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Screen Shot 2017-08-30 at 1.35.06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0800" y="2869300"/>
            <a:ext cx="1622993" cy="14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 descr="Screen Shot 2017-08-30 at 1.33.51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6875" y="1739015"/>
            <a:ext cx="1208000" cy="108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 descr="Screen Shot 2017-08-30 at 1.42.24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05100" y="3059400"/>
            <a:ext cx="2075724" cy="14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075" y="34372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29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What is the menu?</a:t>
            </a:r>
          </a:p>
        </p:txBody>
      </p:sp>
      <p:pic>
        <p:nvPicPr>
          <p:cNvPr id="100" name="Shape 100" descr="Screen Shot 2017-08-30 at 11.18.02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650" y="1440475"/>
            <a:ext cx="5954175" cy="26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6402925" y="1486250"/>
            <a:ext cx="2603400" cy="255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900" b="1" u="sng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Food Allergies/ restrictions</a:t>
            </a:r>
          </a:p>
          <a:p>
            <a:pPr lvl="0">
              <a:spcBef>
                <a:spcPts val="0"/>
              </a:spcBef>
              <a:buNone/>
            </a:pPr>
            <a:endParaRPr sz="9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9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If your child has a food allergy/ restrictions you will complete the appropriate form in the information packet. Please be specific. </a:t>
            </a:r>
          </a:p>
          <a:p>
            <a:pPr lvl="0">
              <a:spcBef>
                <a:spcPts val="0"/>
              </a:spcBef>
              <a:buNone/>
            </a:pPr>
            <a:endParaRPr sz="9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en" sz="9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Tybee does not prepare alternative  menu items unless they have advance notice as indicated on the food allergy information form.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328075" y="4322600"/>
            <a:ext cx="5873700" cy="6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1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above menu items are representative of meals served at the Burton 4-H Center to children and adults.  Meals typically include 1 entrée item, 2 side dishes, 1 drink and 1 dessert (lunch and dinner).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6466425" y="4311950"/>
            <a:ext cx="2434200" cy="6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Special Diet Menu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075" y="34372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3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FAVE at Tybee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0" name="Shape 110" descr="Phoebe - Tybe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25250"/>
            <a:ext cx="3145404" cy="210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 descr="IMG_066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1600" y="458025"/>
            <a:ext cx="3074500" cy="3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IMG_067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1950" y="1642925"/>
            <a:ext cx="2403100" cy="307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600" y="22942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275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387900" y="23577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What does Tybee look like?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294450" y="1144125"/>
            <a:ext cx="8555100" cy="307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Dorm                                   Outdoor Space                              Classroom space                   </a:t>
            </a:r>
          </a:p>
        </p:txBody>
      </p:sp>
      <p:pic>
        <p:nvPicPr>
          <p:cNvPr id="119" name="Shape 119" descr="Screen Shot 2017-08-30 at 11.42.43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900" y="1536475"/>
            <a:ext cx="2586025" cy="11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Screen Shot 2017-08-30 at 11.47.33 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0650" y="1536462"/>
            <a:ext cx="3122701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 descr="Screen Shot 2017-08-30 at 11.44.25 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0075" y="1536463"/>
            <a:ext cx="2749025" cy="11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 rot="10800000" flipH="1">
            <a:off x="700500" y="3179450"/>
            <a:ext cx="8242500" cy="1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3" name="Shape 123" descr="Screen Shot 2017-08-30 at 12.01.24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56800" y="3667150"/>
            <a:ext cx="2586026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 descr="Screen Shot 2017-08-30 at 12.00.54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89900" y="3667175"/>
            <a:ext cx="2441550" cy="11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1143000" y="3105500"/>
            <a:ext cx="6096000" cy="44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    Marsh</a:t>
            </a:r>
            <a:r>
              <a:rPr lang="en"/>
              <a:t>					    </a:t>
            </a:r>
            <a:r>
              <a:rPr lang="en" sz="1800">
                <a:solidFill>
                  <a:srgbClr val="FFFFFF"/>
                </a:solidFill>
              </a:rPr>
              <a:t>Wetland Monitoring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752175" y="4386100"/>
            <a:ext cx="2190900" cy="60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Tybee Facilities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600" y="12147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539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/>
              <a:t>FAQ’s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387900" y="1401799"/>
            <a:ext cx="8368200" cy="3078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b="1" dirty="0"/>
              <a:t>1.Does my child need to bring money?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/>
              <a:t>There is a canteen where students may </a:t>
            </a:r>
            <a:r>
              <a:rPr lang="en" sz="1400" dirty="0" smtClean="0"/>
              <a:t>b</a:t>
            </a:r>
            <a:r>
              <a:rPr lang="en-US" sz="1400" dirty="0" err="1" smtClean="0"/>
              <a:t>u</a:t>
            </a:r>
            <a:r>
              <a:rPr lang="en" sz="1400" dirty="0" smtClean="0"/>
              <a:t>y </a:t>
            </a:r>
            <a:r>
              <a:rPr lang="en" sz="1400" dirty="0"/>
              <a:t>drinks, snacks, disposable cameras, shark necklace or a Tybee t-shirt. Please do not send anymore than $20.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/>
              <a:t>2. What if my child gets sick or hurt?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/>
              <a:t>There is first aid care onsite and a hospital close by if it is a serious condition.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/>
              <a:t>3. Does the 4-H center accommodate special diets?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/>
              <a:t>The 4-H center can accommodate a vegetarian and gluten free diet..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300" y="22942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352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/>
              <a:t>FAQ’s continued...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56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b="1" dirty="0"/>
              <a:t>4. Can I call my child while they are away on the overnight excursion?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dirty="0"/>
              <a:t>We don’t encourage </a:t>
            </a:r>
            <a:r>
              <a:rPr lang="en-US" sz="1400" dirty="0" smtClean="0"/>
              <a:t>calling</a:t>
            </a:r>
            <a:r>
              <a:rPr lang="en" sz="1400" dirty="0" smtClean="0"/>
              <a:t> </a:t>
            </a:r>
            <a:r>
              <a:rPr lang="en-US" sz="1400" dirty="0" smtClean="0"/>
              <a:t>your</a:t>
            </a:r>
            <a:r>
              <a:rPr lang="en" sz="1400" dirty="0" smtClean="0"/>
              <a:t> </a:t>
            </a:r>
            <a:r>
              <a:rPr lang="en" sz="1400" dirty="0"/>
              <a:t>children while they are away. It can cause undue homesickness.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b="1" dirty="0"/>
              <a:t>5. Can my child bring their cell phone/electronic games/electronic readers?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 dirty="0"/>
              <a:t>No, teachers will have your contact information and the school is always able to contact </a:t>
            </a:r>
            <a:r>
              <a:rPr lang="en" sz="1400"/>
              <a:t>the </a:t>
            </a:r>
            <a:r>
              <a:rPr lang="en" sz="1400" smtClean="0"/>
              <a:t>staff/facility</a:t>
            </a:r>
            <a:r>
              <a:rPr lang="en" sz="1400" dirty="0"/>
              <a:t>. Students are not allowed to bring electronic devices.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b="1" dirty="0"/>
              <a:t>6. Can I send in a donation to help a child who may need financial support?</a:t>
            </a:r>
          </a:p>
          <a:p>
            <a:pPr lvl="0">
              <a:spcBef>
                <a:spcPts val="0"/>
              </a:spcBef>
              <a:buNone/>
            </a:pPr>
            <a:r>
              <a:rPr lang="en" sz="1400" dirty="0"/>
              <a:t>Yes,  when you receive the information packet there is a separate form to fill out to send in a donation. You will receive a separate receipt  for the donation to use for tax purposes.</a:t>
            </a:r>
          </a:p>
          <a:p>
            <a:pPr lvl="0">
              <a:spcBef>
                <a:spcPts val="0"/>
              </a:spcBef>
              <a:buNone/>
            </a:pPr>
            <a:endParaRPr sz="1400" dirty="0"/>
          </a:p>
          <a:p>
            <a:pPr lvl="0">
              <a:spcBef>
                <a:spcPts val="0"/>
              </a:spcBef>
              <a:buNone/>
            </a:pPr>
            <a:endParaRPr sz="1400" dirty="0"/>
          </a:p>
          <a:p>
            <a:pPr lvl="0">
              <a:spcBef>
                <a:spcPts val="0"/>
              </a:spcBef>
              <a:buNone/>
            </a:pPr>
            <a:endParaRPr sz="1400" dirty="0"/>
          </a:p>
          <a:p>
            <a:pPr lvl="0">
              <a:spcBef>
                <a:spcPts val="0"/>
              </a:spcBef>
              <a:buNone/>
            </a:pPr>
            <a:endParaRPr b="1" dirty="0"/>
          </a:p>
          <a:p>
            <a:pPr lv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600" y="229425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469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591</Words>
  <Application>Microsoft Macintosh PowerPoint</Application>
  <PresentationFormat>On-screen Show (16:9)</PresentationFormat>
  <Paragraphs>62</Paragraphs>
  <Slides>10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Marina</vt:lpstr>
      <vt:lpstr>Tybee Field Study 2019</vt:lpstr>
      <vt:lpstr>5th grade Tybee Experience</vt:lpstr>
      <vt:lpstr>Interested in being a chaperone?</vt:lpstr>
      <vt:lpstr>What do I bring to Tybee?</vt:lpstr>
      <vt:lpstr>What is the menu?</vt:lpstr>
      <vt:lpstr>FAVE at Tybee</vt:lpstr>
      <vt:lpstr>What does Tybee look like?</vt:lpstr>
      <vt:lpstr>FAQ’s</vt:lpstr>
      <vt:lpstr>FAQ’s continued...</vt:lpstr>
      <vt:lpstr>FAQ Continued….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Tybee Field Study 2018</dc:title>
  <cp:lastModifiedBy>Karen Newton</cp:lastModifiedBy>
  <cp:revision>11</cp:revision>
  <dcterms:created xsi:type="dcterms:W3CDTF">2017-10-16T02:35:58Z</dcterms:created>
  <dcterms:modified xsi:type="dcterms:W3CDTF">2018-10-31T14:35:10Z</dcterms:modified>
</cp:coreProperties>
</file>